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7"/>
  </p:notesMasterIdLst>
  <p:handoutMasterIdLst>
    <p:handoutMasterId r:id="rId28"/>
  </p:handoutMasterIdLst>
  <p:sldIdLst>
    <p:sldId id="272" r:id="rId2"/>
    <p:sldId id="273" r:id="rId3"/>
    <p:sldId id="274" r:id="rId4"/>
    <p:sldId id="280" r:id="rId5"/>
    <p:sldId id="281" r:id="rId6"/>
    <p:sldId id="282" r:id="rId7"/>
    <p:sldId id="287" r:id="rId8"/>
    <p:sldId id="295" r:id="rId9"/>
    <p:sldId id="294" r:id="rId10"/>
    <p:sldId id="300" r:id="rId11"/>
    <p:sldId id="293" r:id="rId12"/>
    <p:sldId id="297" r:id="rId13"/>
    <p:sldId id="296" r:id="rId14"/>
    <p:sldId id="298" r:id="rId15"/>
    <p:sldId id="299" r:id="rId16"/>
    <p:sldId id="302" r:id="rId17"/>
    <p:sldId id="283" r:id="rId18"/>
    <p:sldId id="288" r:id="rId19"/>
    <p:sldId id="289" r:id="rId20"/>
    <p:sldId id="290" r:id="rId21"/>
    <p:sldId id="292" r:id="rId22"/>
    <p:sldId id="304" r:id="rId23"/>
    <p:sldId id="284" r:id="rId24"/>
    <p:sldId id="285" r:id="rId25"/>
    <p:sldId id="286" r:id="rId2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512" autoAdjust="0"/>
  </p:normalViewPr>
  <p:slideViewPr>
    <p:cSldViewPr snapToGrid="0">
      <p:cViewPr>
        <p:scale>
          <a:sx n="66" d="100"/>
          <a:sy n="66" d="100"/>
        </p:scale>
        <p:origin x="225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Man in the Wild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6C602-A42E-4384-BB6E-89F049D03FDB}" type="datetime4">
              <a:rPr lang="ko-KR" altLang="en-US" smtClean="0"/>
              <a:t>2018년 4월 16일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7CD97-4686-4F5B-85EE-B28BF11E1991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79847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r>
              <a:rPr lang="en-US" altLang="ko-KR"/>
              <a:t>Man in the Wild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0F05460B-EF4C-45B4-AEA8-01340485D332}" type="datetime4">
              <a:rPr lang="ko-KR" altLang="en-US" smtClean="0"/>
              <a:pPr/>
              <a:t>2018년 4월 16일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스타일을 편집하려면 클릭하세요</a:t>
            </a:r>
            <a:r>
              <a:rPr lang="en-US" altLang="ko-KR" dirty="0"/>
              <a:t>.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893B0CF2-7F87-4E02-A248-870047730F9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en-US" altLang="ko-KR" smtClean="0"/>
              <a:t>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FEE62-9B7A-48C7-937F-8EE17FF7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4B07FD0-A24E-4C0E-BF85-32E972AB133B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altLang="ko-KR"/>
              <a:t>Man in the Wild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DB9D8-9C19-4955-A116-04803467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9E39B90-AF63-463B-AC44-8F7D9E57D74C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altLang="ko-KR"/>
              <a:t>Man in the Wild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30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54724-6255-42D9-BD70-6B5DEC73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6B0A6BBA-3A9F-424D-AB5A-ACB74C5EE288}"/>
              </a:ext>
            </a:extLst>
          </p:cNvPr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altLang="ko-KR"/>
              <a:t>Man in the Wild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34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Man in the Wild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0CF2-7F87-4E02-A248-870047730F99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600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직사각형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cxnSp>
          <p:nvCxnSpPr>
            <p:cNvPr id="7" name="직선 연결선(S)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직선 연결선(S)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kumimoji="0" lang="ko-KR" altLang="en-US" dirty="0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ko-KR" altLang="en-US"/>
              <a:t>마스터 텍스트 스타일 편집</a:t>
            </a:r>
          </a:p>
          <a:p>
            <a:pPr lvl="1" rtl="0" eaLnBrk="1" latinLnBrk="0" hangingPunct="1"/>
            <a:r>
              <a:rPr lang="ko-KR" altLang="en-US"/>
              <a:t>둘째 수준</a:t>
            </a:r>
          </a:p>
          <a:p>
            <a:pPr lvl="2" rtl="0" eaLnBrk="1" latinLnBrk="0" hangingPunct="1"/>
            <a:r>
              <a:rPr lang="ko-KR" altLang="en-US"/>
              <a:t>셋째 수준</a:t>
            </a:r>
          </a:p>
          <a:p>
            <a:pPr lvl="3" rtl="0" eaLnBrk="1" latinLnBrk="0" hangingPunct="1"/>
            <a:r>
              <a:rPr lang="ko-KR" altLang="en-US"/>
              <a:t>넷째 수준</a:t>
            </a:r>
          </a:p>
          <a:p>
            <a:pPr lvl="4" rtl="0" eaLnBrk="1" latinLnBrk="0" hangingPunct="1"/>
            <a:r>
              <a:rPr lang="ko-KR" altLang="en-US"/>
              <a:t>다섯째 수준</a:t>
            </a:r>
            <a:endParaRPr kumimoji="0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ko-KR" altLang="en-US"/>
              <a:t>마스터 텍스트 스타일 편집</a:t>
            </a:r>
          </a:p>
          <a:p>
            <a:pPr lvl="1" rtl="0" eaLnBrk="1" latinLnBrk="0" hangingPunct="1"/>
            <a:r>
              <a:rPr lang="ko-KR" altLang="en-US"/>
              <a:t>둘째 수준</a:t>
            </a:r>
          </a:p>
          <a:p>
            <a:pPr lvl="2" rtl="0" eaLnBrk="1" latinLnBrk="0" hangingPunct="1"/>
            <a:r>
              <a:rPr lang="ko-KR" altLang="en-US"/>
              <a:t>셋째 수준</a:t>
            </a:r>
          </a:p>
          <a:p>
            <a:pPr lvl="3" rtl="0" eaLnBrk="1" latinLnBrk="0" hangingPunct="1"/>
            <a:r>
              <a:rPr lang="ko-KR" altLang="en-US"/>
              <a:t>넷째 수준</a:t>
            </a:r>
          </a:p>
          <a:p>
            <a:pPr lvl="4" rtl="0" eaLnBrk="1" latinLnBrk="0" hangingPunct="1"/>
            <a:r>
              <a:rPr lang="ko-KR" altLang="en-US"/>
              <a:t>다섯째 수준</a:t>
            </a:r>
            <a:endParaRPr kumimoji="0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210 맨발의청춘 B" panose="02020603020101020101" pitchFamily="18" charset="-127"/>
                <a:ea typeface="210 맨발의청춘 B" panose="0202060302010102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 rtlCol="0"/>
          <a:lstStyle>
            <a:lvl1pPr>
              <a:defRPr>
                <a:latin typeface="210 맨발의청춘 L" panose="02020603020101020101" pitchFamily="18" charset="-127"/>
                <a:ea typeface="210 맨발의청춘 L" panose="02020603020101020101" pitchFamily="18" charset="-127"/>
              </a:defRPr>
            </a:lvl1pPr>
            <a:lvl2pPr>
              <a:defRPr>
                <a:latin typeface="210 맨발의청춘 L" panose="02020603020101020101" pitchFamily="18" charset="-127"/>
                <a:ea typeface="210 맨발의청춘 L" panose="02020603020101020101" pitchFamily="18" charset="-127"/>
              </a:defRPr>
            </a:lvl2pPr>
            <a:lvl3pPr>
              <a:defRPr>
                <a:latin typeface="210 맨발의청춘 L" panose="02020603020101020101" pitchFamily="18" charset="-127"/>
                <a:ea typeface="210 맨발의청춘 L" panose="02020603020101020101" pitchFamily="18" charset="-127"/>
              </a:defRPr>
            </a:lvl3pPr>
            <a:lvl4pPr>
              <a:defRPr>
                <a:latin typeface="210 맨발의청춘 L" panose="02020603020101020101" pitchFamily="18" charset="-127"/>
                <a:ea typeface="210 맨발의청춘 L" panose="02020603020101020101" pitchFamily="18" charset="-127"/>
              </a:defRPr>
            </a:lvl4pPr>
            <a:lvl5pPr>
              <a:defRPr>
                <a:latin typeface="210 맨발의청춘 L" panose="02020603020101020101" pitchFamily="18" charset="-127"/>
                <a:ea typeface="210 맨발의청춘 L" panose="02020603020101020101" pitchFamily="18" charset="-127"/>
              </a:defRPr>
            </a:lvl5pPr>
          </a:lstStyle>
          <a:p>
            <a:pPr lvl="0" rtl="0" eaLnBrk="1" latinLnBrk="0" hangingPunct="1"/>
            <a:r>
              <a:rPr lang="ko-KR" altLang="en-US"/>
              <a:t>마스터 텍스트 스타일 편집</a:t>
            </a:r>
          </a:p>
          <a:p>
            <a:pPr lvl="1" rtl="0" eaLnBrk="1" latinLnBrk="0" hangingPunct="1"/>
            <a:r>
              <a:rPr lang="ko-KR" altLang="en-US"/>
              <a:t>둘째 수준</a:t>
            </a:r>
          </a:p>
          <a:p>
            <a:pPr lvl="2" rtl="0" eaLnBrk="1" latinLnBrk="0" hangingPunct="1"/>
            <a:r>
              <a:rPr lang="ko-KR" altLang="en-US"/>
              <a:t>셋째 수준</a:t>
            </a:r>
          </a:p>
          <a:p>
            <a:pPr lvl="3" rtl="0" eaLnBrk="1" latinLnBrk="0" hangingPunct="1"/>
            <a:r>
              <a:rPr lang="ko-KR" altLang="en-US"/>
              <a:t>넷째 수준</a:t>
            </a:r>
          </a:p>
          <a:p>
            <a:pPr lvl="4" rtl="0" eaLnBrk="1" latinLnBrk="0" hangingPunct="1"/>
            <a:r>
              <a:rPr lang="ko-KR" altLang="en-US"/>
              <a:t>다섯째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356351"/>
            <a:ext cx="4470400" cy="365125"/>
          </a:xfrm>
        </p:spPr>
        <p:txBody>
          <a:bodyPr rtlCol="0"/>
          <a:lstStyle>
            <a:lvl1pPr>
              <a:defRPr>
                <a:latin typeface="210 맨발의청춘 L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r>
              <a:rPr lang="en-US" altLang="ko-KR" dirty="0"/>
              <a:t>Man in the Wild_</a:t>
            </a:r>
            <a:r>
              <a:rPr lang="ko-KR" altLang="en-US" dirty="0"/>
              <a:t>박병근</a:t>
            </a:r>
            <a:r>
              <a:rPr lang="en-US" altLang="ko-KR" dirty="0"/>
              <a:t> </a:t>
            </a:r>
            <a:r>
              <a:rPr lang="ko-KR" altLang="en-US" dirty="0" err="1"/>
              <a:t>강래민</a:t>
            </a:r>
            <a:r>
              <a:rPr lang="ko-KR" altLang="en-US" dirty="0"/>
              <a:t> </a:t>
            </a:r>
            <a:r>
              <a:rPr lang="ko-KR" altLang="en-US" dirty="0" err="1"/>
              <a:t>나경종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210 맨발의청춘 L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fld id="{97A8D9EA-379F-4D08-9AA2-E8209AF24F70}" type="slidenum">
              <a:rPr lang="ko-KR" altLang="en-US" smtClean="0"/>
              <a:pPr/>
              <a:t>‹#›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ko-KR" altLang="en-US"/>
              <a:t>마스터 텍스트 스타일 편집</a:t>
            </a:r>
          </a:p>
          <a:p>
            <a:pPr lvl="1" rtl="0" eaLnBrk="1" latinLnBrk="0" hangingPunct="1"/>
            <a:r>
              <a:rPr lang="ko-KR" altLang="en-US"/>
              <a:t>둘째 수준</a:t>
            </a:r>
          </a:p>
          <a:p>
            <a:pPr lvl="2" rtl="0" eaLnBrk="1" latinLnBrk="0" hangingPunct="1"/>
            <a:r>
              <a:rPr lang="ko-KR" altLang="en-US"/>
              <a:t>셋째 수준</a:t>
            </a:r>
          </a:p>
          <a:p>
            <a:pPr lvl="3" rtl="0" eaLnBrk="1" latinLnBrk="0" hangingPunct="1"/>
            <a:r>
              <a:rPr lang="ko-KR" altLang="en-US"/>
              <a:t>넷째 수준</a:t>
            </a:r>
          </a:p>
          <a:p>
            <a:pPr lvl="4" rtl="0" eaLnBrk="1" latinLnBrk="0" hangingPunct="1"/>
            <a:r>
              <a:rPr lang="ko-KR" altLang="en-US"/>
              <a:t>다섯째 수준</a:t>
            </a:r>
            <a:endParaRPr kumimoji="0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ko-KR" altLang="en-US"/>
              <a:t>마스터 텍스트 스타일 편집</a:t>
            </a:r>
          </a:p>
          <a:p>
            <a:pPr lvl="1" rtl="0" eaLnBrk="1" latinLnBrk="0" hangingPunct="1"/>
            <a:r>
              <a:rPr lang="ko-KR" altLang="en-US"/>
              <a:t>둘째 수준</a:t>
            </a:r>
          </a:p>
          <a:p>
            <a:pPr lvl="2" rtl="0" eaLnBrk="1" latinLnBrk="0" hangingPunct="1"/>
            <a:r>
              <a:rPr lang="ko-KR" altLang="en-US"/>
              <a:t>셋째 수준</a:t>
            </a:r>
          </a:p>
          <a:p>
            <a:pPr lvl="3" rtl="0" eaLnBrk="1" latinLnBrk="0" hangingPunct="1"/>
            <a:r>
              <a:rPr lang="ko-KR" altLang="en-US"/>
              <a:t>넷째 수준</a:t>
            </a:r>
          </a:p>
          <a:p>
            <a:pPr lvl="4" rtl="0" eaLnBrk="1" latinLnBrk="0" hangingPunct="1"/>
            <a:r>
              <a:rPr lang="ko-KR" altLang="en-US"/>
              <a:t>다섯째 수준</a:t>
            </a:r>
            <a:endParaRPr kumimoji="0"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 dirty="0"/>
              <a:t>클릭하여 마스터 텍스트 스타일 편집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2" hasCustomPrompt="1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ko-KR" altLang="en-US" dirty="0"/>
              <a:t>클릭하여 마스터 텍스트 스타일 편집</a:t>
            </a:r>
            <a:r>
              <a:rPr lang="en-US" altLang="ko-KR" dirty="0"/>
              <a:t>.</a:t>
            </a:r>
            <a:endParaRPr lang="ko-KR" altLang="en-US" dirty="0"/>
          </a:p>
          <a:p>
            <a:pPr lvl="1" rtl="0" eaLnBrk="1" latinLnBrk="0" hangingPunct="1"/>
            <a:r>
              <a:rPr lang="ko-KR" altLang="en-US" dirty="0"/>
              <a:t>둘째 수준</a:t>
            </a:r>
          </a:p>
          <a:p>
            <a:pPr lvl="2" rtl="0" eaLnBrk="1" latinLnBrk="0" hangingPunct="1"/>
            <a:r>
              <a:rPr lang="ko-KR" altLang="en-US" dirty="0"/>
              <a:t>셋째 수준</a:t>
            </a:r>
          </a:p>
          <a:p>
            <a:pPr lvl="3" rtl="0" eaLnBrk="1" latinLnBrk="0" hangingPunct="1"/>
            <a:r>
              <a:rPr lang="ko-KR" altLang="en-US" dirty="0"/>
              <a:t>넷째 수준</a:t>
            </a:r>
          </a:p>
          <a:p>
            <a:pPr lvl="4" rtl="0" eaLnBrk="1" latinLnBrk="0" hangingPunct="1"/>
            <a:r>
              <a:rPr lang="ko-KR" altLang="en-US" dirty="0"/>
              <a:t>다섯째 수준</a:t>
            </a:r>
            <a:endParaRPr kumimoji="0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 hasCustomPrompt="1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 dirty="0"/>
              <a:t>클릭하여 마스터 텍스트 스타일 편집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ko-KR" altLang="en-US" dirty="0"/>
              <a:t>마스터 텍스트 </a:t>
            </a:r>
            <a:r>
              <a:rPr lang="ko-KR" altLang="en-US"/>
              <a:t>스타일을 편집하려면 </a:t>
            </a:r>
            <a:r>
              <a:rPr lang="ko-KR" altLang="en-US" dirty="0"/>
              <a:t>클릭하세요</a:t>
            </a:r>
            <a:r>
              <a:rPr lang="en-US" altLang="ko-KR" dirty="0"/>
              <a:t>.</a:t>
            </a:r>
          </a:p>
          <a:p>
            <a:pPr lvl="1" rtl="0" eaLnBrk="1" latinLnBrk="0" hangingPunct="1"/>
            <a:r>
              <a:rPr lang="ko-KR" altLang="en-US" dirty="0"/>
              <a:t>둘째 수준</a:t>
            </a:r>
          </a:p>
          <a:p>
            <a:pPr lvl="2" rtl="0" eaLnBrk="1" latinLnBrk="0" hangingPunct="1"/>
            <a:r>
              <a:rPr lang="ko-KR" altLang="en-US" dirty="0"/>
              <a:t>셋째 수준</a:t>
            </a:r>
          </a:p>
          <a:p>
            <a:pPr lvl="3" rtl="0" eaLnBrk="1" latinLnBrk="0" hangingPunct="1"/>
            <a:r>
              <a:rPr lang="ko-KR" altLang="en-US" dirty="0"/>
              <a:t>넷째 수준</a:t>
            </a:r>
          </a:p>
          <a:p>
            <a:pPr lvl="4" rtl="0" eaLnBrk="1" latinLnBrk="0" hangingPunct="1"/>
            <a:r>
              <a:rPr lang="ko-KR" altLang="en-US" dirty="0"/>
              <a:t>다섯째 수준</a:t>
            </a:r>
            <a:endParaRPr kumimoji="0"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ko-KR" altLang="en-US"/>
              <a:t>마스터 텍스트 스타일 편집</a:t>
            </a:r>
          </a:p>
          <a:p>
            <a:pPr lvl="1" rtl="0" eaLnBrk="1" latinLnBrk="0" hangingPunct="1"/>
            <a:r>
              <a:rPr lang="ko-KR" altLang="en-US"/>
              <a:t>둘째 수준</a:t>
            </a:r>
          </a:p>
          <a:p>
            <a:pPr lvl="2" rtl="0" eaLnBrk="1" latinLnBrk="0" hangingPunct="1"/>
            <a:r>
              <a:rPr lang="ko-KR" altLang="en-US"/>
              <a:t>셋째 수준</a:t>
            </a:r>
          </a:p>
          <a:p>
            <a:pPr lvl="3" rtl="0" eaLnBrk="1" latinLnBrk="0" hangingPunct="1"/>
            <a:r>
              <a:rPr lang="ko-KR" altLang="en-US"/>
              <a:t>넷째 수준</a:t>
            </a:r>
          </a:p>
          <a:p>
            <a:pPr lvl="4" rtl="0" eaLnBrk="1" latinLnBrk="0" hangingPunct="1"/>
            <a:r>
              <a:rPr lang="ko-KR" altLang="en-US"/>
              <a:t>다섯째 수준</a:t>
            </a:r>
            <a:endParaRPr kumimoji="0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kumimoji="0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  <p:sp>
        <p:nvSpPr>
          <p:cNvPr id="10" name="자유형(F) 9"/>
          <p:cNvSpPr>
            <a:spLocks/>
          </p:cNvSpPr>
          <p:nvPr/>
        </p:nvSpPr>
        <p:spPr bwMode="auto">
          <a:xfrm flipV="1">
            <a:off x="-12700" y="5835651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ko-KR" altLang="en-US" sz="18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ko-KR" altLang="en-US" sz="1800" dirty="0">
              <a:solidFill>
                <a:schemeClr val="tx1"/>
              </a:solidFill>
              <a:latin typeface="바탕" panose="02030600000101010101" pitchFamily="18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직사각형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바탕" panose="02030600000101010101" pitchFamily="18" charset="-127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자유형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ko-KR" altLang="en-US" sz="1800" dirty="0">
                  <a:solidFill>
                    <a:schemeClr val="tx1"/>
                  </a:solidFill>
                  <a:latin typeface="바탕" panose="02030600000101010101" pitchFamily="18" charset="-127"/>
                  <a:ea typeface="+mn-ea"/>
                  <a:cs typeface="+mn-cs"/>
                </a:endParaRPr>
              </a:p>
            </p:txBody>
          </p:sp>
          <p:sp>
            <p:nvSpPr>
              <p:cNvPr id="29" name="자유형(F)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ko-KR" altLang="en-US" sz="1800" dirty="0">
                  <a:solidFill>
                    <a:schemeClr val="tx1"/>
                  </a:solidFill>
                  <a:latin typeface="바탕" panose="02030600000101010101" pitchFamily="18" charset="-127"/>
                  <a:ea typeface="+mn-ea"/>
                  <a:cs typeface="+mn-cs"/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자유형(F)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ko-KR" altLang="en-US" sz="1800" dirty="0">
                    <a:latin typeface="바탕" panose="02030600000101010101" pitchFamily="18" charset="-127"/>
                  </a:endParaRPr>
                </a:p>
              </p:txBody>
            </p:sp>
            <p:sp>
              <p:nvSpPr>
                <p:cNvPr id="33" name="자유형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ko-KR" altLang="en-US" sz="1800" dirty="0">
                    <a:latin typeface="바탕" panose="02030600000101010101" pitchFamily="18" charset="-127"/>
                  </a:endParaRPr>
                </a:p>
              </p:txBody>
            </p:sp>
          </p:grpSp>
        </p:grpSp>
      </p:grp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  <a:endParaRPr kumimoji="0"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ko-KR" altLang="en-US" dirty="0"/>
              <a:t>마스터 텍스트 스타일을 편집하려면 클릭하세요</a:t>
            </a:r>
            <a:r>
              <a:rPr lang="en-US" altLang="ko-KR" dirty="0"/>
              <a:t>.</a:t>
            </a:r>
          </a:p>
          <a:p>
            <a:pPr lvl="1" rtl="0" eaLnBrk="1" latinLnBrk="0" hangingPunct="1"/>
            <a:r>
              <a:rPr lang="ko-KR" altLang="en-US" dirty="0"/>
              <a:t>둘째 수준</a:t>
            </a:r>
          </a:p>
          <a:p>
            <a:pPr lvl="2" rtl="0" eaLnBrk="1" latinLnBrk="0" hangingPunct="1"/>
            <a:r>
              <a:rPr lang="ko-KR" altLang="en-US" dirty="0"/>
              <a:t>셋째 수준</a:t>
            </a:r>
          </a:p>
          <a:p>
            <a:pPr lvl="3" rtl="0" eaLnBrk="1" latinLnBrk="0" hangingPunct="1"/>
            <a:r>
              <a:rPr lang="ko-KR" altLang="en-US" dirty="0"/>
              <a:t>넷째 수준</a:t>
            </a:r>
          </a:p>
          <a:p>
            <a:pPr lvl="4" rtl="0" eaLnBrk="1" latinLnBrk="0" hangingPunct="1"/>
            <a:r>
              <a:rPr lang="ko-KR" altLang="en-US" dirty="0"/>
              <a:t>다섯째 수준</a:t>
            </a:r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en-US" altLang="ko-KR"/>
              <a:t>Man in the Wild_</a:t>
            </a:r>
            <a:r>
              <a:rPr lang="ko-KR" altLang="en-US"/>
              <a:t>박병근 강래민 나경종</a:t>
            </a:r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바탕" panose="02030600000101010101" pitchFamily="18" charset="-127"/>
              </a:defRPr>
            </a:lvl1pPr>
          </a:lstStyle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1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sugarlabs.org/go/Human_Interface_Guidelines/The_Sugar_Interface/lang-k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Man in the Wild	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b="1" dirty="0">
                <a:latin typeface="+mn-ea"/>
                <a:ea typeface="+mn-ea"/>
              </a:rPr>
              <a:t>2015182046 </a:t>
            </a:r>
            <a:r>
              <a:rPr lang="ko-KR" altLang="en-US" b="1" dirty="0" err="1">
                <a:latin typeface="+mn-ea"/>
                <a:ea typeface="+mn-ea"/>
              </a:rPr>
              <a:t>강래민</a:t>
            </a:r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2015180049 </a:t>
            </a:r>
            <a:r>
              <a:rPr lang="ko-KR" altLang="en-US" b="1" dirty="0" err="1">
                <a:latin typeface="+mn-ea"/>
                <a:ea typeface="+mn-ea"/>
              </a:rPr>
              <a:t>나경종</a:t>
            </a:r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2015184039 </a:t>
            </a:r>
            <a:r>
              <a:rPr lang="ko-KR" altLang="en-US" b="1" dirty="0">
                <a:latin typeface="+mn-ea"/>
                <a:ea typeface="+mn-ea"/>
              </a:rPr>
              <a:t>박병근</a:t>
            </a:r>
          </a:p>
          <a:p>
            <a:pPr rtl="0"/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90DCC-BA17-4E1A-A0E8-299F239A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DF2AA-CDD5-472F-BACC-B7C62A34F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5517F3-9080-4C2C-8680-E106A4C8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8107F0-E6B5-4977-9828-F7BD59B0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10</a:t>
            </a:fld>
            <a:r>
              <a:rPr lang="en-US" altLang="ko-KR"/>
              <a:t> page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A4AD83-86C8-4559-B0BE-352FDC22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50364"/>
            <a:ext cx="5225316" cy="2606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F6C965-0C4A-49F6-8CBD-45D93807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892" y="2366247"/>
            <a:ext cx="5525019" cy="2790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154EA7-449B-474E-B005-E8B650940778}"/>
              </a:ext>
            </a:extLst>
          </p:cNvPr>
          <p:cNvSpPr txBox="1"/>
          <p:nvPr/>
        </p:nvSpPr>
        <p:spPr>
          <a:xfrm>
            <a:off x="609600" y="5244866"/>
            <a:ext cx="522531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Supply_design</a:t>
            </a:r>
            <a:endParaRPr lang="ko-KR" altLang="en-US" b="1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99F23-AFB4-41A3-84C3-397EBA1A6517}"/>
              </a:ext>
            </a:extLst>
          </p:cNvPr>
          <p:cNvSpPr txBox="1"/>
          <p:nvPr/>
        </p:nvSpPr>
        <p:spPr>
          <a:xfrm>
            <a:off x="5955892" y="5244866"/>
            <a:ext cx="55250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</a:t>
            </a:r>
            <a:r>
              <a:rPr lang="en-US" altLang="ko-KR" b="1" baseline="30000" dirty="0"/>
              <a:t>rd</a:t>
            </a:r>
            <a:r>
              <a:rPr lang="en-US" altLang="ko-KR" b="1" dirty="0"/>
              <a:t>_building_design</a:t>
            </a:r>
            <a:endParaRPr lang="ko-KR" altLang="en-US" b="1" dirty="0" err="1"/>
          </a:p>
        </p:txBody>
      </p:sp>
    </p:spTree>
    <p:extLst>
      <p:ext uri="{BB962C8B-B14F-4D97-AF65-F5344CB8AC3E}">
        <p14:creationId xmlns:p14="http://schemas.microsoft.com/office/powerpoint/2010/main" val="31206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EA2A-FEA0-4EF0-B4E5-3B3E588C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58A752-1AC5-4C7A-B3DF-6B0D6C6E5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2316289"/>
            <a:ext cx="5342659" cy="3211284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61A321-E1E4-4EF4-9856-182722C0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Man in the Wild_</a:t>
            </a:r>
            <a:r>
              <a:rPr lang="ko-KR" altLang="en-US" dirty="0"/>
              <a:t>박병근</a:t>
            </a:r>
            <a:r>
              <a:rPr lang="en-US" altLang="ko-KR" dirty="0"/>
              <a:t> </a:t>
            </a:r>
            <a:r>
              <a:rPr lang="ko-KR" altLang="en-US" dirty="0" err="1"/>
              <a:t>강래민</a:t>
            </a:r>
            <a:r>
              <a:rPr lang="ko-KR" altLang="en-US" dirty="0"/>
              <a:t> </a:t>
            </a:r>
            <a:r>
              <a:rPr lang="ko-KR" altLang="en-US" dirty="0" err="1"/>
              <a:t>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73E96-ABEA-4782-A328-EE6481A2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11</a:t>
            </a:fld>
            <a:r>
              <a:rPr lang="en-US" altLang="ko-KR"/>
              <a:t> page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E3DC9-105B-4624-8703-18708F32020F}"/>
              </a:ext>
            </a:extLst>
          </p:cNvPr>
          <p:cNvSpPr txBox="1"/>
          <p:nvPr/>
        </p:nvSpPr>
        <p:spPr>
          <a:xfrm>
            <a:off x="609600" y="5520646"/>
            <a:ext cx="534266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Supply_first_Floor</a:t>
            </a:r>
            <a:endParaRPr lang="ko-KR" altLang="en-US" b="1" dirty="0" err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57B22D-B42D-4101-89F8-CB363033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6533"/>
            <a:ext cx="5311192" cy="3221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90FF9-A74E-45CF-BAE8-F21F2C64E478}"/>
              </a:ext>
            </a:extLst>
          </p:cNvPr>
          <p:cNvSpPr txBox="1"/>
          <p:nvPr/>
        </p:nvSpPr>
        <p:spPr>
          <a:xfrm>
            <a:off x="6096000" y="5527573"/>
            <a:ext cx="531119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2nd_Floor</a:t>
            </a:r>
            <a:endParaRPr lang="ko-KR" altLang="en-US" b="1" dirty="0" err="1"/>
          </a:p>
        </p:txBody>
      </p:sp>
    </p:spTree>
    <p:extLst>
      <p:ext uri="{BB962C8B-B14F-4D97-AF65-F5344CB8AC3E}">
        <p14:creationId xmlns:p14="http://schemas.microsoft.com/office/powerpoint/2010/main" val="145857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2EFA0-CF5A-441E-B323-20B6A823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59530-A51E-4E6C-8B03-91962F2F0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F7F67A-11CB-437F-973E-CF521865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E826E0-5C74-4248-BAE4-9C759D61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12</a:t>
            </a:fld>
            <a:r>
              <a:rPr lang="en-US" altLang="ko-KR"/>
              <a:t> page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D42E2-4C71-4645-9D46-569BD59B8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40390"/>
            <a:ext cx="5532681" cy="3123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5F852-B65C-4DBF-806E-8936C4C731CC}"/>
              </a:ext>
            </a:extLst>
          </p:cNvPr>
          <p:cNvSpPr txBox="1"/>
          <p:nvPr/>
        </p:nvSpPr>
        <p:spPr>
          <a:xfrm>
            <a:off x="304799" y="5059327"/>
            <a:ext cx="548639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Main Menu UI</a:t>
            </a:r>
            <a:endParaRPr lang="ko-KR" altLang="en-US" b="1" dirty="0" err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CA35AC-6BAB-4280-9C98-3BAD8C43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38" y="1935480"/>
            <a:ext cx="5507381" cy="3123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A2A9E1-B586-4B12-9391-F04D0FA8D7E2}"/>
              </a:ext>
            </a:extLst>
          </p:cNvPr>
          <p:cNvSpPr txBox="1"/>
          <p:nvPr/>
        </p:nvSpPr>
        <p:spPr>
          <a:xfrm>
            <a:off x="5997138" y="5091078"/>
            <a:ext cx="548639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ToolTip</a:t>
            </a:r>
            <a:endParaRPr lang="ko-KR" altLang="en-US" b="1" dirty="0" err="1"/>
          </a:p>
        </p:txBody>
      </p:sp>
    </p:spTree>
    <p:extLst>
      <p:ext uri="{BB962C8B-B14F-4D97-AF65-F5344CB8AC3E}">
        <p14:creationId xmlns:p14="http://schemas.microsoft.com/office/powerpoint/2010/main" val="230763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6166E-D686-4E93-963E-1D410294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325A9-AAFE-40D1-A243-46C8BDAB7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C8EDE1-E88F-4C30-8109-156AB06E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ACECD3-EC6A-4D5C-A58E-9F20D301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13</a:t>
            </a:fld>
            <a:r>
              <a:rPr lang="en-US" altLang="ko-KR"/>
              <a:t> page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34EF16-1C15-4D2B-B49E-B7641EA4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921974"/>
            <a:ext cx="8940800" cy="5014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00C5D-8BCC-4A7F-B1BF-497CEBCAB64C}"/>
              </a:ext>
            </a:extLst>
          </p:cNvPr>
          <p:cNvSpPr txBox="1"/>
          <p:nvPr/>
        </p:nvSpPr>
        <p:spPr>
          <a:xfrm>
            <a:off x="1625600" y="5969637"/>
            <a:ext cx="89408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In_GameView</a:t>
            </a:r>
            <a:endParaRPr lang="ko-KR" altLang="en-US" b="1" dirty="0" err="1"/>
          </a:p>
        </p:txBody>
      </p:sp>
    </p:spTree>
    <p:extLst>
      <p:ext uri="{BB962C8B-B14F-4D97-AF65-F5344CB8AC3E}">
        <p14:creationId xmlns:p14="http://schemas.microsoft.com/office/powerpoint/2010/main" val="35790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FC48D-8271-4EAC-BBF5-F39CFE0D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3D525-85E6-4E5B-92D0-108E3EED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D15DA-5795-495B-B972-23A1B260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ADC242-25C9-42D0-9FF7-C08C2E60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14</a:t>
            </a:fld>
            <a:r>
              <a:rPr lang="en-US" altLang="ko-KR"/>
              <a:t> page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80513C-CD5B-4126-9654-631619D5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23" y="2254477"/>
            <a:ext cx="5821670" cy="3123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F3A396-E4CD-4125-94B4-0203886E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1" y="2259389"/>
            <a:ext cx="5532682" cy="3123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A52203-9794-4746-A2A9-6ECB49C18167}"/>
              </a:ext>
            </a:extLst>
          </p:cNvPr>
          <p:cNvSpPr txBox="1"/>
          <p:nvPr/>
        </p:nvSpPr>
        <p:spPr>
          <a:xfrm>
            <a:off x="228932" y="5378325"/>
            <a:ext cx="548639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Options </a:t>
            </a:r>
            <a:r>
              <a:rPr lang="en-US" altLang="ko-KR" b="1" dirty="0" err="1"/>
              <a:t>UI_English</a:t>
            </a:r>
            <a:endParaRPr lang="ko-KR" altLang="en-US" b="1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CFA5A-7853-47E0-8C3C-BBD569D36798}"/>
              </a:ext>
            </a:extLst>
          </p:cNvPr>
          <p:cNvSpPr txBox="1"/>
          <p:nvPr/>
        </p:nvSpPr>
        <p:spPr>
          <a:xfrm>
            <a:off x="6034823" y="5410075"/>
            <a:ext cx="582167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Options </a:t>
            </a:r>
            <a:r>
              <a:rPr lang="en-US" altLang="ko-KR" b="1" dirty="0" err="1"/>
              <a:t>UI_Korean</a:t>
            </a:r>
            <a:endParaRPr lang="ko-KR" altLang="en-US" b="1" dirty="0" err="1"/>
          </a:p>
        </p:txBody>
      </p:sp>
    </p:spTree>
    <p:extLst>
      <p:ext uri="{BB962C8B-B14F-4D97-AF65-F5344CB8AC3E}">
        <p14:creationId xmlns:p14="http://schemas.microsoft.com/office/powerpoint/2010/main" val="14083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D657A-D3E5-4072-8C54-D277E37B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34144-8B9D-4852-9B48-94524C4D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DCD8A5-561C-473D-B7E3-71EEFAC6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718003-2EC2-4C57-8DF3-6850F1CC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15</a:t>
            </a:fld>
            <a:r>
              <a:rPr lang="en-US" altLang="ko-KR"/>
              <a:t> page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B0E8AE-CAAB-4D11-B834-CB9184E7326A}"/>
              </a:ext>
            </a:extLst>
          </p:cNvPr>
          <p:cNvGrpSpPr/>
          <p:nvPr/>
        </p:nvGrpSpPr>
        <p:grpSpPr>
          <a:xfrm>
            <a:off x="3024187" y="904875"/>
            <a:ext cx="6143625" cy="5315983"/>
            <a:chOff x="3024187" y="533400"/>
            <a:chExt cx="6143625" cy="53159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96463E-7CDA-4408-B9EA-736B9957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4187" y="533400"/>
              <a:ext cx="6143625" cy="49149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DC6A97-387F-4144-8DAB-3E468CEAB8D1}"/>
                </a:ext>
              </a:extLst>
            </p:cNvPr>
            <p:cNvSpPr txBox="1"/>
            <p:nvPr/>
          </p:nvSpPr>
          <p:spPr>
            <a:xfrm>
              <a:off x="3024187" y="5480051"/>
              <a:ext cx="6143625" cy="3693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RoomServer_for</a:t>
              </a:r>
              <a:r>
                <a:rPr lang="en-US" altLang="ko-KR" b="1" dirty="0"/>
                <a:t> 10 people</a:t>
              </a:r>
              <a:endParaRPr lang="ko-KR" altLang="en-US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9965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0B447-4AB5-40E1-A206-BF9032AE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B2D0-0AB9-48FF-8828-729DEE00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E1E03C-2DF8-4CAB-8C46-7705CD11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89CB2A-6B85-4AF6-B321-0DF7D2CC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16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6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82943-45F7-49CA-B0B9-C05AAC5F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 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39CFF6-3043-4320-B6F9-A45C3255D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게임의 기획안 수정 및 보안 </a:t>
            </a:r>
            <a:endParaRPr lang="en-US" altLang="ko-KR" dirty="0"/>
          </a:p>
          <a:p>
            <a:pPr lvl="1"/>
            <a:r>
              <a:rPr lang="ko-KR" altLang="en-US" dirty="0"/>
              <a:t>작성된 제안서의 섬 오브젝트 모델링</a:t>
            </a:r>
            <a:r>
              <a:rPr lang="en-US" altLang="ko-KR" dirty="0"/>
              <a:t>, </a:t>
            </a:r>
            <a:r>
              <a:rPr lang="ko-KR" altLang="en-US" dirty="0"/>
              <a:t>섬 디자인 및 맵 테스트 후 맵 구현</a:t>
            </a:r>
            <a:endParaRPr lang="en-US" altLang="ko-KR" dirty="0"/>
          </a:p>
          <a:p>
            <a:pPr lvl="1"/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애니메이션 리스트 작성 </a:t>
            </a:r>
            <a:endParaRPr lang="en-US" altLang="ko-KR" dirty="0"/>
          </a:p>
          <a:p>
            <a:pPr lvl="1"/>
            <a:r>
              <a:rPr lang="ko-KR" altLang="en-US" dirty="0"/>
              <a:t>건물 디자인 및 제작 </a:t>
            </a:r>
            <a:r>
              <a:rPr lang="en-US" altLang="ko-KR" dirty="0"/>
              <a:t>, 2</a:t>
            </a:r>
            <a:r>
              <a:rPr lang="ko-KR" altLang="en-US" dirty="0"/>
              <a:t>차 제작물 모델 제작</a:t>
            </a:r>
            <a:endParaRPr lang="en-US" altLang="ko-KR" dirty="0"/>
          </a:p>
          <a:p>
            <a:r>
              <a:rPr lang="ko-KR" altLang="en-US" dirty="0"/>
              <a:t>게임 기능 구현</a:t>
            </a:r>
            <a:endParaRPr lang="en-US" altLang="ko-KR" dirty="0"/>
          </a:p>
          <a:p>
            <a:pPr lvl="1"/>
            <a:r>
              <a:rPr lang="en-US" altLang="ko-KR" dirty="0"/>
              <a:t>Layer</a:t>
            </a:r>
            <a:r>
              <a:rPr lang="ko-KR" altLang="en-US" dirty="0"/>
              <a:t>를 통한 캐릭터 애니메이션 적용</a:t>
            </a:r>
            <a:endParaRPr lang="en-US" altLang="ko-KR" dirty="0"/>
          </a:p>
          <a:p>
            <a:pPr lvl="1"/>
            <a:r>
              <a:rPr lang="ko-KR" altLang="en-US" dirty="0"/>
              <a:t>게임 레이더 제작</a:t>
            </a:r>
            <a:endParaRPr lang="en-US" altLang="ko-KR" dirty="0"/>
          </a:p>
          <a:p>
            <a:r>
              <a:rPr lang="en-US" altLang="ko-KR" dirty="0"/>
              <a:t>UI</a:t>
            </a:r>
            <a:r>
              <a:rPr lang="ko-KR" altLang="en-US" dirty="0"/>
              <a:t> 제작 및 게임 연동</a:t>
            </a:r>
            <a:endParaRPr lang="en-US" altLang="ko-KR" dirty="0"/>
          </a:p>
          <a:p>
            <a:pPr lvl="1"/>
            <a:r>
              <a:rPr lang="en-US" altLang="ko-KR" dirty="0"/>
              <a:t>Main Menu </a:t>
            </a:r>
            <a:r>
              <a:rPr lang="ko-KR" altLang="en-US" dirty="0"/>
              <a:t>및 옵션 기능 구현</a:t>
            </a:r>
            <a:endParaRPr lang="en-US" altLang="ko-KR" dirty="0"/>
          </a:p>
          <a:p>
            <a:pPr lvl="1"/>
            <a:r>
              <a:rPr lang="ko-KR" altLang="en-US" dirty="0"/>
              <a:t>인 게임 </a:t>
            </a:r>
            <a:r>
              <a:rPr lang="en-US" altLang="ko-KR" dirty="0"/>
              <a:t>2D UI 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F8453C-F1FC-4C33-B56A-E2C8F417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2D222D-6F6F-4FC5-B6F2-08FDFD41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17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396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1FE1F-A6C4-4D37-AEC6-7A2FFF53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 </a:t>
            </a:r>
            <a:r>
              <a:rPr lang="ko-KR" altLang="en-US" dirty="0" err="1"/>
              <a:t>래민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315D6-C1AE-4B22-B7A1-6EEF0F3F4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기능 구현</a:t>
            </a:r>
            <a:endParaRPr lang="en-US" altLang="ko-KR" dirty="0"/>
          </a:p>
          <a:p>
            <a:pPr lvl="1"/>
            <a:r>
              <a:rPr lang="ko-KR" altLang="en-US" dirty="0"/>
              <a:t>캐릭터 움직임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/>
              <a:t>카메라 기능구현</a:t>
            </a:r>
            <a:endParaRPr lang="en-US" altLang="ko-KR" dirty="0"/>
          </a:p>
          <a:p>
            <a:pPr lvl="1"/>
            <a:r>
              <a:rPr lang="ko-KR" altLang="en-US" dirty="0"/>
              <a:t>인벤토리 구현</a:t>
            </a:r>
            <a:endParaRPr lang="en-US" altLang="ko-KR" dirty="0"/>
          </a:p>
          <a:p>
            <a:pPr lvl="1"/>
            <a:r>
              <a:rPr lang="ko-KR" altLang="en-US" dirty="0"/>
              <a:t>아이템 장착 구현</a:t>
            </a:r>
            <a:endParaRPr lang="en-US" altLang="ko-KR" dirty="0"/>
          </a:p>
          <a:p>
            <a:pPr lvl="1"/>
            <a:r>
              <a:rPr lang="ko-KR" altLang="en-US" dirty="0"/>
              <a:t>플레이어 상태 구현</a:t>
            </a:r>
            <a:endParaRPr lang="en-US" altLang="ko-KR" dirty="0"/>
          </a:p>
          <a:p>
            <a:r>
              <a:rPr lang="ko-KR" altLang="en-US" dirty="0"/>
              <a:t>서버 구현</a:t>
            </a:r>
            <a:endParaRPr lang="en-US" altLang="ko-KR" dirty="0"/>
          </a:p>
          <a:p>
            <a:pPr lvl="1"/>
            <a:r>
              <a:rPr lang="ko-KR" altLang="en-US" dirty="0"/>
              <a:t>멀티 클라이언트 로그인 룸 구현</a:t>
            </a:r>
            <a:endParaRPr lang="en-US" altLang="ko-KR" dirty="0"/>
          </a:p>
          <a:p>
            <a:pPr lvl="1"/>
            <a:r>
              <a:rPr lang="ko-KR" altLang="en-US" dirty="0"/>
              <a:t>서버 동기화</a:t>
            </a:r>
            <a:endParaRPr lang="en-US" altLang="ko-KR" dirty="0"/>
          </a:p>
          <a:p>
            <a:pPr lvl="1"/>
            <a:r>
              <a:rPr lang="ko-KR" altLang="en-US" dirty="0"/>
              <a:t>메인 카메라 기능</a:t>
            </a:r>
            <a:r>
              <a:rPr lang="en-US" altLang="ko-KR" dirty="0"/>
              <a:t>, </a:t>
            </a:r>
            <a:r>
              <a:rPr lang="ko-KR" altLang="en-US" dirty="0"/>
              <a:t>스크립트 제한</a:t>
            </a:r>
            <a:r>
              <a:rPr lang="en-US" altLang="ko-KR" dirty="0"/>
              <a:t>, </a:t>
            </a:r>
            <a:r>
              <a:rPr lang="en-US" altLang="ko-KR" dirty="0" err="1"/>
              <a:t>raycast</a:t>
            </a:r>
            <a:r>
              <a:rPr lang="ko-KR" altLang="en-US" dirty="0"/>
              <a:t>로 충돌체크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5314E3-2698-4291-B17F-2FC2F739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6BDE7-36B3-42F6-BA90-226D8F0F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18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34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D77B5-72C8-4E74-AA0E-A9E6C043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 경종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95AD2-223B-45E4-8D63-9E63F818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endParaRPr lang="en-US" altLang="ko-KR" dirty="0"/>
          </a:p>
          <a:p>
            <a:pPr lvl="1"/>
            <a:r>
              <a:rPr lang="ko-KR" altLang="en-US" dirty="0"/>
              <a:t>테스트 버전 캐릭터</a:t>
            </a:r>
            <a:r>
              <a:rPr lang="en-US" altLang="ko-KR" dirty="0"/>
              <a:t>,</a:t>
            </a:r>
            <a:r>
              <a:rPr lang="ko-KR" altLang="en-US" dirty="0"/>
              <a:t>무기</a:t>
            </a:r>
            <a:r>
              <a:rPr lang="en-US" altLang="ko-KR" dirty="0"/>
              <a:t>,</a:t>
            </a:r>
            <a:r>
              <a:rPr lang="ko-KR" altLang="en-US" dirty="0"/>
              <a:t>동물 제작</a:t>
            </a:r>
            <a:endParaRPr lang="en-US" altLang="ko-KR" dirty="0"/>
          </a:p>
          <a:p>
            <a:pPr lvl="1"/>
            <a:r>
              <a:rPr lang="ko-KR" altLang="en-US" dirty="0"/>
              <a:t>지형 지물</a:t>
            </a:r>
            <a:r>
              <a:rPr lang="en-US" altLang="ko-KR" dirty="0"/>
              <a:t>, </a:t>
            </a:r>
            <a:r>
              <a:rPr lang="ko-KR" altLang="en-US" dirty="0"/>
              <a:t>사물 오브젝트 제작</a:t>
            </a:r>
            <a:endParaRPr lang="en-US" altLang="ko-KR" dirty="0"/>
          </a:p>
          <a:p>
            <a:pPr lvl="1"/>
            <a:r>
              <a:rPr lang="ko-KR" altLang="en-US" dirty="0"/>
              <a:t>건물 인테리어 오브젝트 제작</a:t>
            </a:r>
            <a:endParaRPr lang="en-US" altLang="ko-KR" dirty="0"/>
          </a:p>
          <a:p>
            <a:r>
              <a:rPr lang="ko-KR" altLang="en-US" dirty="0"/>
              <a:t>애니메이션</a:t>
            </a:r>
            <a:endParaRPr lang="en-US" altLang="ko-KR" dirty="0"/>
          </a:p>
          <a:p>
            <a:pPr lvl="1"/>
            <a:r>
              <a:rPr lang="ko-KR" altLang="en-US" dirty="0"/>
              <a:t>캐릭터 애니메이션 제작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689161-2ECE-4BBD-BAB7-0C592D45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43BD1-0ADB-4D90-8266-C5F91502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19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454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dirty="0"/>
              <a:t>목록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rtl="0">
              <a:lnSpc>
                <a:spcPct val="150000"/>
              </a:lnSpc>
            </a:pPr>
            <a:r>
              <a:rPr lang="ko-KR" altLang="en-US" sz="2400" dirty="0"/>
              <a:t>개요</a:t>
            </a:r>
            <a:endParaRPr lang="en-US" altLang="ko-KR" sz="2400" dirty="0"/>
          </a:p>
          <a:p>
            <a:pPr rtl="0">
              <a:lnSpc>
                <a:spcPct val="150000"/>
              </a:lnSpc>
            </a:pPr>
            <a:r>
              <a:rPr lang="ko-KR" altLang="en-US" sz="2400" dirty="0"/>
              <a:t>게임조작</a:t>
            </a:r>
            <a:endParaRPr lang="en-US" altLang="ko-KR" sz="2400" dirty="0"/>
          </a:p>
          <a:p>
            <a:pPr rtl="0">
              <a:lnSpc>
                <a:spcPct val="150000"/>
              </a:lnSpc>
            </a:pPr>
            <a:r>
              <a:rPr lang="ko-KR" altLang="en-US" sz="2400" dirty="0"/>
              <a:t>기술요소와 중점연구 분야</a:t>
            </a:r>
            <a:endParaRPr lang="en-US" altLang="ko-KR" sz="2400" dirty="0"/>
          </a:p>
          <a:p>
            <a:pPr rtl="0">
              <a:lnSpc>
                <a:spcPct val="150000"/>
              </a:lnSpc>
            </a:pPr>
            <a:r>
              <a:rPr lang="ko-KR" altLang="en-US" sz="2400" dirty="0"/>
              <a:t>구성원 역할 분담</a:t>
            </a:r>
            <a:endParaRPr lang="en-US" altLang="ko-KR" sz="2400" dirty="0"/>
          </a:p>
          <a:p>
            <a:pPr rtl="0">
              <a:lnSpc>
                <a:spcPct val="150000"/>
              </a:lnSpc>
            </a:pPr>
            <a:r>
              <a:rPr lang="ko-KR" altLang="en-US" sz="2400" dirty="0"/>
              <a:t>개발내용</a:t>
            </a:r>
            <a:endParaRPr lang="en-US" altLang="ko-KR" sz="2400" dirty="0"/>
          </a:p>
          <a:p>
            <a:pPr rtl="0">
              <a:lnSpc>
                <a:spcPct val="150000"/>
              </a:lnSpc>
            </a:pPr>
            <a:r>
              <a:rPr lang="ko-KR" altLang="en-US" sz="2400" dirty="0"/>
              <a:t>문제점 및 보완책</a:t>
            </a:r>
            <a:endParaRPr lang="en-US" altLang="ko-KR" sz="2400" dirty="0"/>
          </a:p>
          <a:p>
            <a:pPr rtl="0">
              <a:lnSpc>
                <a:spcPct val="150000"/>
              </a:lnSpc>
            </a:pPr>
            <a:r>
              <a:rPr lang="ko-KR" altLang="en-US" sz="2400" dirty="0"/>
              <a:t>향후 개발 일정</a:t>
            </a:r>
            <a:endParaRPr lang="en-US" altLang="ko-KR" sz="2400" dirty="0"/>
          </a:p>
          <a:p>
            <a:pPr rtl="0">
              <a:lnSpc>
                <a:spcPct val="150000"/>
              </a:lnSpc>
            </a:pPr>
            <a:r>
              <a:rPr lang="ko-KR" altLang="en-US" sz="2400" dirty="0"/>
              <a:t>데모 시연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049F27-D77D-4E13-BCE2-55E455D4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792839-5B1D-4DFD-ABDB-BC13A217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2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6D65C-4148-49BC-B493-1F9A5534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 경종</a:t>
            </a:r>
            <a:r>
              <a:rPr lang="en-US" altLang="ko-KR" dirty="0"/>
              <a:t>_</a:t>
            </a:r>
            <a:r>
              <a:rPr lang="ko-KR" altLang="en-US" dirty="0"/>
              <a:t>모델링 리스트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FE274A-D51E-4C9A-A7BE-4872AF8D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28C163-DC03-4AFD-B4E2-52B9AD48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20</a:t>
            </a:fld>
            <a:r>
              <a:rPr lang="en-US" altLang="ko-KR"/>
              <a:t> page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2076A-9288-40C6-9603-D1DDCDBE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56" y="1962766"/>
            <a:ext cx="8116087" cy="43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6D65C-4148-49BC-B493-1F9A5534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 경종</a:t>
            </a:r>
            <a:r>
              <a:rPr lang="en-US" altLang="ko-KR" dirty="0"/>
              <a:t>_</a:t>
            </a:r>
            <a:r>
              <a:rPr lang="ko-KR" altLang="en-US" dirty="0"/>
              <a:t>모델링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FE274A-D51E-4C9A-A7BE-4872AF8D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28C163-DC03-4AFD-B4E2-52B9AD48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21</a:t>
            </a:fld>
            <a:r>
              <a:rPr lang="en-US" altLang="ko-KR"/>
              <a:t> page</a:t>
            </a:r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F2F714-D378-445E-B6CD-7FEF3C194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910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0369736" descr="EMB00001864909f">
            <a:extLst>
              <a:ext uri="{FF2B5EF4-FFF2-40B4-BE49-F238E27FC236}">
                <a16:creationId xmlns:a16="http://schemas.microsoft.com/office/drawing/2014/main" id="{F7DAC0DA-A5D8-47C2-95E0-BA3E7F65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7" y="2176288"/>
            <a:ext cx="6042025" cy="364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6D65C-4148-49BC-B493-1F9A5534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 경종</a:t>
            </a:r>
            <a:r>
              <a:rPr lang="en-US" altLang="ko-KR" dirty="0"/>
              <a:t>_</a:t>
            </a:r>
            <a:r>
              <a:rPr lang="ko-KR" altLang="en-US" dirty="0"/>
              <a:t>애니메이션 리스트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FE274A-D51E-4C9A-A7BE-4872AF8D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28C163-DC03-4AFD-B4E2-52B9AD48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22</a:t>
            </a:fld>
            <a:r>
              <a:rPr lang="en-US" altLang="ko-KR"/>
              <a:t> page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B52C2D-8865-4510-B000-4FCC7B1D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940141"/>
            <a:ext cx="12192000" cy="47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74D8C-011A-423D-8F35-D0871F82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문제점 및 보완책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1CF3784-763E-4298-9B4B-30670A23D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01312"/>
              </p:ext>
            </p:extLst>
          </p:nvPr>
        </p:nvGraphicFramePr>
        <p:xfrm>
          <a:off x="609600" y="1935163"/>
          <a:ext cx="10972800" cy="40040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44263223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90867764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69061816"/>
                    </a:ext>
                  </a:extLst>
                </a:gridCol>
              </a:tblGrid>
              <a:tr h="449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879803"/>
                  </a:ext>
                </a:extLst>
              </a:tr>
              <a:tr h="1272763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408586"/>
                  </a:ext>
                </a:extLst>
              </a:tr>
              <a:tr h="1140802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082248"/>
                  </a:ext>
                </a:extLst>
              </a:tr>
              <a:tr h="1140802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그래픽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950809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F4228C-223B-4B82-B4FF-8B8855CC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10698-5E45-4847-A19A-4391485D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23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68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FB3EE-A3AD-4E3E-854B-B39621AB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향후 개발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AC487-0B91-457D-A3F9-54F66EEC2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6DE739-BAA7-4F1E-B1C3-EE8B8576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0B2D52-8228-4BE6-9EF3-60289030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24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2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61005-7C42-4188-A9AC-C7D884DE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/>
              <a:t>데모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53F5E-5194-40A6-97EB-CC1430A0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E51C0F-CDE2-4035-9587-4C83F786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CF759-21E6-40CC-9D97-2E14B8D90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25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70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dirty="0"/>
              <a:t>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09600" y="2103762"/>
            <a:ext cx="10972800" cy="567088"/>
          </a:xfrm>
        </p:spPr>
        <p:txBody>
          <a:bodyPr rtlCol="0">
            <a:normAutofit/>
          </a:bodyPr>
          <a:lstStyle/>
          <a:p>
            <a:pPr marL="365760" lvl="1" indent="0" algn="ctr">
              <a:buNone/>
            </a:pPr>
            <a:r>
              <a:rPr lang="ko-KR" altLang="en-US" sz="2800" dirty="0"/>
              <a:t>미지의 섬에서 도구를 획득해 상대 팀을 섬멸해라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7B771-DB4E-4E60-88B6-4DBFD2A90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CFF777-F420-42CB-AE09-7B1BDBD4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3</a:t>
            </a:fld>
            <a:r>
              <a:rPr lang="en-US" altLang="ko-KR"/>
              <a:t> page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310914-F219-4216-BC35-B26EDF5E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90" y="2610612"/>
            <a:ext cx="9220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278D4-3863-4405-8428-E0BAADAF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게임조작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85912C-46FE-4F99-9E45-4FBC1B3E2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9B79D-5E76-4A90-A681-CEF18869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4</a:t>
            </a:fld>
            <a:r>
              <a:rPr lang="en-US" altLang="ko-KR"/>
              <a:t> page</a:t>
            </a:r>
            <a:endParaRPr lang="en-US" altLang="ko-KR" dirty="0"/>
          </a:p>
        </p:txBody>
      </p:sp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83749223-D6A7-447C-8184-D1A62D62C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3764" y="2002973"/>
            <a:ext cx="10624472" cy="4019592"/>
          </a:xfr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EA0D6C9-0A6F-4EDD-B6D2-8DF1975F1756}"/>
              </a:ext>
            </a:extLst>
          </p:cNvPr>
          <p:cNvGrpSpPr/>
          <p:nvPr/>
        </p:nvGrpSpPr>
        <p:grpSpPr>
          <a:xfrm>
            <a:off x="907136" y="1843700"/>
            <a:ext cx="6741892" cy="4084500"/>
            <a:chOff x="907136" y="1843700"/>
            <a:chExt cx="6741892" cy="40845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BF560FC-68E8-4E49-83EE-0F4FCEBBC0C2}"/>
                </a:ext>
              </a:extLst>
            </p:cNvPr>
            <p:cNvSpPr/>
            <p:nvPr/>
          </p:nvSpPr>
          <p:spPr>
            <a:xfrm>
              <a:off x="1683657" y="3991429"/>
              <a:ext cx="624114" cy="522516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0A260D7-45E2-44FD-89D4-B0C2F80F80CD}"/>
                </a:ext>
              </a:extLst>
            </p:cNvPr>
            <p:cNvSpPr/>
            <p:nvPr/>
          </p:nvSpPr>
          <p:spPr>
            <a:xfrm>
              <a:off x="2389003" y="4012769"/>
              <a:ext cx="624114" cy="522516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164991-73AC-4DF7-B489-3E50D11AA004}"/>
                </a:ext>
              </a:extLst>
            </p:cNvPr>
            <p:cNvSpPr/>
            <p:nvPr/>
          </p:nvSpPr>
          <p:spPr>
            <a:xfrm>
              <a:off x="3094349" y="4034109"/>
              <a:ext cx="624114" cy="522516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1339523-3C7D-4B07-8C03-8F7D01EEB77B}"/>
                </a:ext>
              </a:extLst>
            </p:cNvPr>
            <p:cNvSpPr/>
            <p:nvPr/>
          </p:nvSpPr>
          <p:spPr>
            <a:xfrm>
              <a:off x="2307771" y="3348884"/>
              <a:ext cx="624114" cy="522516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1F5E5A7-9E75-4461-9582-434328C17560}"/>
                </a:ext>
              </a:extLst>
            </p:cNvPr>
            <p:cNvSpPr/>
            <p:nvPr/>
          </p:nvSpPr>
          <p:spPr>
            <a:xfrm>
              <a:off x="943421" y="4669830"/>
              <a:ext cx="957950" cy="598425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86F0DBC-3451-45D5-987D-8B7E35D4EA1B}"/>
                </a:ext>
              </a:extLst>
            </p:cNvPr>
            <p:cNvSpPr/>
            <p:nvPr/>
          </p:nvSpPr>
          <p:spPr>
            <a:xfrm>
              <a:off x="921654" y="3346976"/>
              <a:ext cx="624114" cy="522516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F9C3A00-2A4D-4F14-89F9-5DB9442F0D7C}"/>
                </a:ext>
              </a:extLst>
            </p:cNvPr>
            <p:cNvSpPr/>
            <p:nvPr/>
          </p:nvSpPr>
          <p:spPr>
            <a:xfrm>
              <a:off x="907136" y="2070150"/>
              <a:ext cx="550189" cy="522516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225E750-25F9-42EA-BD2C-789EDCE65328}"/>
                </a:ext>
              </a:extLst>
            </p:cNvPr>
            <p:cNvSpPr/>
            <p:nvPr/>
          </p:nvSpPr>
          <p:spPr>
            <a:xfrm>
              <a:off x="3799695" y="3991429"/>
              <a:ext cx="624114" cy="522516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34A2A88-6166-4760-9092-98AEC66F816D}"/>
                </a:ext>
              </a:extLst>
            </p:cNvPr>
            <p:cNvSpPr/>
            <p:nvPr/>
          </p:nvSpPr>
          <p:spPr>
            <a:xfrm>
              <a:off x="3149365" y="5405684"/>
              <a:ext cx="4499663" cy="52251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1B510F0-6611-419D-BC61-EABA7EE4E409}"/>
                </a:ext>
              </a:extLst>
            </p:cNvPr>
            <p:cNvSpPr/>
            <p:nvPr/>
          </p:nvSpPr>
          <p:spPr>
            <a:xfrm>
              <a:off x="3452762" y="4677216"/>
              <a:ext cx="624114" cy="522516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05DCB8A-5E71-4F82-B85A-AF5F79254183}"/>
                </a:ext>
              </a:extLst>
            </p:cNvPr>
            <p:cNvSpPr/>
            <p:nvPr/>
          </p:nvSpPr>
          <p:spPr>
            <a:xfrm>
              <a:off x="2542655" y="2639339"/>
              <a:ext cx="1533441" cy="682025"/>
            </a:xfrm>
            <a:prstGeom prst="round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방향키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BF20F8E-EE12-4DA6-810A-977068CC388C}"/>
                </a:ext>
              </a:extLst>
            </p:cNvPr>
            <p:cNvSpPr/>
            <p:nvPr/>
          </p:nvSpPr>
          <p:spPr>
            <a:xfrm>
              <a:off x="4334038" y="3424509"/>
              <a:ext cx="1491924" cy="672719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근접 공격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8281ED3-ECCD-4331-8E4D-680A1B27D9D1}"/>
                </a:ext>
              </a:extLst>
            </p:cNvPr>
            <p:cNvSpPr/>
            <p:nvPr/>
          </p:nvSpPr>
          <p:spPr>
            <a:xfrm>
              <a:off x="6588252" y="4919507"/>
              <a:ext cx="869823" cy="560449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점프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3B16B43-5722-44E3-9CA4-3CBA5C326846}"/>
                </a:ext>
              </a:extLst>
            </p:cNvPr>
            <p:cNvSpPr/>
            <p:nvPr/>
          </p:nvSpPr>
          <p:spPr>
            <a:xfrm>
              <a:off x="4032982" y="4646737"/>
              <a:ext cx="781654" cy="522516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앉기</a:t>
              </a:r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821E48B-3EF3-4BDA-8853-8468AA71DB0E}"/>
                </a:ext>
              </a:extLst>
            </p:cNvPr>
            <p:cNvSpPr/>
            <p:nvPr/>
          </p:nvSpPr>
          <p:spPr>
            <a:xfrm>
              <a:off x="1834564" y="4633974"/>
              <a:ext cx="957950" cy="598425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397BD67-6128-450A-98F0-4E288C14D69D}"/>
                </a:ext>
              </a:extLst>
            </p:cNvPr>
            <p:cNvSpPr/>
            <p:nvPr/>
          </p:nvSpPr>
          <p:spPr>
            <a:xfrm>
              <a:off x="910765" y="2878738"/>
              <a:ext cx="1240969" cy="4750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인벤토리</a:t>
              </a:r>
              <a:endParaRPr lang="ko-KR" altLang="en-US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19528C4-E122-4D91-A297-606A10158A89}"/>
                </a:ext>
              </a:extLst>
            </p:cNvPr>
            <p:cNvSpPr/>
            <p:nvPr/>
          </p:nvSpPr>
          <p:spPr>
            <a:xfrm>
              <a:off x="1422396" y="1843700"/>
              <a:ext cx="729338" cy="522516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메뉴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88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F96A7-4F5E-495F-8BDE-9A441419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기술요소와 중점연구 분야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E5B89-B228-4624-8900-A1E2E650F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PC</a:t>
            </a:r>
            <a:r>
              <a:rPr lang="ko-KR" altLang="ko-KR" sz="1600" dirty="0"/>
              <a:t>와 </a:t>
            </a:r>
            <a:r>
              <a:rPr lang="en-US" altLang="ko-KR" sz="1600" dirty="0"/>
              <a:t>Mobile</a:t>
            </a:r>
            <a:r>
              <a:rPr lang="ko-KR" altLang="ko-KR" sz="1600" dirty="0"/>
              <a:t>의 이질감이 최대한 덜 느껴지도록 해야 함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PC</a:t>
            </a:r>
            <a:r>
              <a:rPr lang="ko-KR" altLang="ko-KR" sz="1600" dirty="0"/>
              <a:t>에서의 </a:t>
            </a:r>
            <a:r>
              <a:rPr lang="en-US" altLang="ko-KR" sz="1600" dirty="0"/>
              <a:t>UI</a:t>
            </a:r>
            <a:r>
              <a:rPr lang="ko-KR" altLang="ko-KR" sz="1600" dirty="0"/>
              <a:t>와 </a:t>
            </a:r>
            <a:r>
              <a:rPr lang="en-US" altLang="ko-KR" sz="1600" dirty="0"/>
              <a:t>Mobile</a:t>
            </a:r>
            <a:r>
              <a:rPr lang="ko-KR" altLang="ko-KR" sz="1600" dirty="0"/>
              <a:t>에서의 다른 </a:t>
            </a:r>
            <a:r>
              <a:rPr lang="en-US" altLang="ko-KR" sz="1600" dirty="0"/>
              <a:t>UI </a:t>
            </a:r>
            <a:r>
              <a:rPr lang="ko-KR" altLang="ko-KR" sz="1600" dirty="0"/>
              <a:t>배치와 구성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Mobile</a:t>
            </a:r>
            <a:r>
              <a:rPr lang="ko-KR" altLang="ko-KR" sz="1600" dirty="0"/>
              <a:t>에서도 무난히 돌아가도록 최적화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PC</a:t>
            </a:r>
            <a:r>
              <a:rPr lang="ko-KR" altLang="ko-KR" sz="1600" dirty="0"/>
              <a:t>판과 비교하여도 쾌적한 게임 플레이</a:t>
            </a:r>
          </a:p>
          <a:p>
            <a:r>
              <a:rPr lang="ko-KR" altLang="en-US" dirty="0"/>
              <a:t>서버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PC</a:t>
            </a:r>
            <a:r>
              <a:rPr lang="ko-KR" altLang="ko-KR" sz="1600" dirty="0"/>
              <a:t>와 </a:t>
            </a:r>
            <a:r>
              <a:rPr lang="en-US" altLang="ko-KR" sz="1600" dirty="0"/>
              <a:t>Mobile</a:t>
            </a:r>
            <a:r>
              <a:rPr lang="ko-KR" altLang="ko-KR" sz="1600" dirty="0"/>
              <a:t>을 둘 다 지원 가능한 서버 구축</a:t>
            </a:r>
          </a:p>
          <a:p>
            <a:pPr lvl="1">
              <a:lnSpc>
                <a:spcPct val="150000"/>
              </a:lnSpc>
            </a:pPr>
            <a:r>
              <a:rPr lang="ko-KR" altLang="ko-KR" sz="1600" dirty="0"/>
              <a:t>불안정한 네트워크 환경 유의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C61B59-26A1-4F85-84F1-D57EDDFE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0EBF2E-2FAC-4927-BAD8-7803F542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5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509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F9AFA-EB36-4EE9-96B4-B6E02FCC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구성원 역할 분담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BFF9C-C71C-4423-BEF3-D189864B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박병근 </a:t>
            </a:r>
            <a:r>
              <a:rPr lang="en-US" altLang="ko-KR" dirty="0"/>
              <a:t>: </a:t>
            </a:r>
            <a:r>
              <a:rPr lang="ko-KR" altLang="en-US" dirty="0"/>
              <a:t>게임 기획 및 클라이언트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강래민</a:t>
            </a:r>
            <a:r>
              <a:rPr lang="en-US" altLang="ko-KR" dirty="0"/>
              <a:t> : </a:t>
            </a:r>
            <a:r>
              <a:rPr lang="ko-KR" altLang="en-US" dirty="0"/>
              <a:t>게임 서버 및 클라이언트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나경종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게임 그래픽 담당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FA9989-D445-4FC4-B4FE-81B24FB5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E4181-488C-4B47-B8DA-DA9585BD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6</a:t>
            </a:fld>
            <a:r>
              <a:rPr lang="en-US" altLang="ko-KR"/>
              <a:t> page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0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5E66F-0D8A-4859-A439-7652A439E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725562"/>
          </a:xfrm>
        </p:spPr>
        <p:txBody>
          <a:bodyPr/>
          <a:lstStyle/>
          <a:p>
            <a:pPr algn="ctr"/>
            <a:r>
              <a:rPr lang="ko-KR" altLang="en-US" dirty="0"/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88032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A4F7-034D-4FDE-82DC-E9EF799B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36358-09B2-4492-BB7E-36B4AC55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96E2E9-BD2B-4AC1-9B5C-0C3AAF83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397FA5-232D-4289-AFB9-CD2FCE26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8</a:t>
            </a:fld>
            <a:r>
              <a:rPr lang="en-US" altLang="ko-KR"/>
              <a:t> page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DB03DA-A830-43B3-9A0E-5B8BC6AD4A47}"/>
              </a:ext>
            </a:extLst>
          </p:cNvPr>
          <p:cNvGrpSpPr/>
          <p:nvPr/>
        </p:nvGrpSpPr>
        <p:grpSpPr>
          <a:xfrm>
            <a:off x="2990849" y="286821"/>
            <a:ext cx="6210301" cy="6284357"/>
            <a:chOff x="1633823" y="-1311"/>
            <a:chExt cx="6210301" cy="62843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AE819F-4B26-4A16-9441-D3928AAF8AF5}"/>
                </a:ext>
              </a:extLst>
            </p:cNvPr>
            <p:cNvSpPr txBox="1"/>
            <p:nvPr/>
          </p:nvSpPr>
          <p:spPr>
            <a:xfrm>
              <a:off x="1633824" y="5913714"/>
              <a:ext cx="6210300" cy="3693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Island</a:t>
              </a:r>
              <a:r>
                <a:rPr lang="ko-KR" altLang="en-US" b="1" dirty="0"/>
                <a:t>‘</a:t>
              </a:r>
              <a:r>
                <a:rPr lang="en-US" altLang="ko-KR" b="1" dirty="0"/>
                <a:t>s Top View</a:t>
              </a:r>
              <a:endParaRPr lang="ko-KR" altLang="en-US" b="1" dirty="0" err="1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38EA39-A7DE-4F37-8B02-0AC91C6F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3823" y="-1311"/>
              <a:ext cx="6210300" cy="591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65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C7C5-3B7E-47E4-A3C2-DD6BFF7A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02394-D132-44FA-B361-4D5DF0DB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9F43B-73B4-4685-AD5A-1396250A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Man in the Wild_</a:t>
            </a:r>
            <a:r>
              <a:rPr lang="ko-KR" altLang="en-US"/>
              <a:t>박병근</a:t>
            </a:r>
            <a:r>
              <a:rPr lang="en-US" altLang="ko-KR"/>
              <a:t> </a:t>
            </a:r>
            <a:r>
              <a:rPr lang="ko-KR" altLang="en-US"/>
              <a:t>강래민 나경종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092501-34BB-4A52-BDE9-2AE6D175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8D9EA-379F-4D08-9AA2-E8209AF24F70}" type="slidenum">
              <a:rPr lang="ko-KR" altLang="en-US" smtClean="0"/>
              <a:pPr/>
              <a:t>9</a:t>
            </a:fld>
            <a:r>
              <a:rPr lang="en-US" altLang="ko-KR"/>
              <a:t> page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DFC3EB-2EC1-4F51-A4D8-773E5B4C3A24}"/>
              </a:ext>
            </a:extLst>
          </p:cNvPr>
          <p:cNvGrpSpPr/>
          <p:nvPr/>
        </p:nvGrpSpPr>
        <p:grpSpPr>
          <a:xfrm>
            <a:off x="1633823" y="979538"/>
            <a:ext cx="8924354" cy="5303508"/>
            <a:chOff x="2162628" y="1935480"/>
            <a:chExt cx="7501955" cy="44251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0B7207-C584-428D-BD9B-F0FA3BC3F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2628" y="1935480"/>
              <a:ext cx="7501955" cy="40852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78E0D-B296-45F3-9FA8-F2B393D0AA82}"/>
                </a:ext>
              </a:extLst>
            </p:cNvPr>
            <p:cNvSpPr txBox="1"/>
            <p:nvPr/>
          </p:nvSpPr>
          <p:spPr>
            <a:xfrm>
              <a:off x="2162628" y="6052510"/>
              <a:ext cx="7501954" cy="30816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Island</a:t>
              </a:r>
              <a:r>
                <a:rPr lang="ko-KR" altLang="en-US" b="1" dirty="0"/>
                <a:t>‘</a:t>
              </a:r>
              <a:r>
                <a:rPr lang="en-US" altLang="ko-KR" b="1" dirty="0"/>
                <a:t>s Game View</a:t>
              </a:r>
              <a:endParaRPr lang="ko-KR" altLang="en-US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37559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브레인스토밍에 관한 프레젠테이션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838_TF03460637.potx" id="{091E0D06-7FD1-483F-81AB-93829B49FD00}" vid="{1F18CCD2-CAC3-42F2-B2C8-F8B060E270F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브레인스토밍 프레젠테이션</Template>
  <TotalTime>338</TotalTime>
  <Words>583</Words>
  <Application>Microsoft Office PowerPoint</Application>
  <PresentationFormat>와이드스크린</PresentationFormat>
  <Paragraphs>152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210 맨발의청춘 B</vt:lpstr>
      <vt:lpstr>210 맨발의청춘 L</vt:lpstr>
      <vt:lpstr>맑은 고딕</vt:lpstr>
      <vt:lpstr>바탕</vt:lpstr>
      <vt:lpstr>Arial</vt:lpstr>
      <vt:lpstr>Palatino Linotype</vt:lpstr>
      <vt:lpstr>Wingdings 2</vt:lpstr>
      <vt:lpstr>브레인스토밍에 관한 프레젠테이션</vt:lpstr>
      <vt:lpstr>Man in the Wild </vt:lpstr>
      <vt:lpstr>목록</vt:lpstr>
      <vt:lpstr>개요</vt:lpstr>
      <vt:lpstr>게임조작</vt:lpstr>
      <vt:lpstr>기술요소와 중점연구 분야</vt:lpstr>
      <vt:lpstr>구성원 역할 분담</vt:lpstr>
      <vt:lpstr>개발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박 병근</vt:lpstr>
      <vt:lpstr>강 래민</vt:lpstr>
      <vt:lpstr>나 경종</vt:lpstr>
      <vt:lpstr>나 경종_모델링 리스트</vt:lpstr>
      <vt:lpstr>나 경종_모델링</vt:lpstr>
      <vt:lpstr>나 경종_애니메이션 리스트</vt:lpstr>
      <vt:lpstr>문제점 및 보완책</vt:lpstr>
      <vt:lpstr>향후 개발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박병근</dc:creator>
  <cp:lastModifiedBy>박병근</cp:lastModifiedBy>
  <cp:revision>35</cp:revision>
  <dcterms:created xsi:type="dcterms:W3CDTF">2018-04-15T17:05:23Z</dcterms:created>
  <dcterms:modified xsi:type="dcterms:W3CDTF">2018-04-16T19:01:43Z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